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1044030" y="2392280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1912" y="5022404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7670" y="5024378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435215" y="344573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384408" y="3110240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6678" y="257231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8598" y="23903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73E6B603-D72E-31F4-FA2A-33B75DFEE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7586244" y="3745891"/>
            <a:ext cx="3024199" cy="25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1570" y="2505412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6795" y="3618457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74306" y="2503153"/>
            <a:ext cx="1841770" cy="170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D7A2F1-4ECA-0C2D-B99F-5898964A1387}"/>
              </a:ext>
            </a:extLst>
          </p:cNvPr>
          <p:cNvSpPr/>
          <p:nvPr/>
        </p:nvSpPr>
        <p:spPr>
          <a:xfrm>
            <a:off x="9478047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0BAAD4-2C4D-E96B-F80A-B75945929F9C}"/>
              </a:ext>
            </a:extLst>
          </p:cNvPr>
          <p:cNvSpPr/>
          <p:nvPr/>
        </p:nvSpPr>
        <p:spPr>
          <a:xfrm>
            <a:off x="9117391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A99DC7-C423-2687-EE89-D8E87A84EDE1}"/>
              </a:ext>
            </a:extLst>
          </p:cNvPr>
          <p:cNvSpPr/>
          <p:nvPr/>
        </p:nvSpPr>
        <p:spPr>
          <a:xfrm>
            <a:off x="9838703" y="5484069"/>
            <a:ext cx="511489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F31452-62A5-06F8-5353-C087CBD73DBB}"/>
              </a:ext>
            </a:extLst>
          </p:cNvPr>
          <p:cNvSpPr/>
          <p:nvPr/>
        </p:nvSpPr>
        <p:spPr>
          <a:xfrm>
            <a:off x="8791291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CFB30D-E7B0-AE6A-E589-F3D050A1A963}"/>
              </a:ext>
            </a:extLst>
          </p:cNvPr>
          <p:cNvSpPr/>
          <p:nvPr/>
        </p:nvSpPr>
        <p:spPr>
          <a:xfrm>
            <a:off x="8019457" y="5484069"/>
            <a:ext cx="683857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2CD6777-B529-2061-D5C8-7E74EC76B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7625015" y="1107025"/>
            <a:ext cx="3060149" cy="25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2ABDC55-90D9-2F01-6FD0-54C0D7836389}"/>
              </a:ext>
            </a:extLst>
          </p:cNvPr>
          <p:cNvSpPr/>
          <p:nvPr/>
        </p:nvSpPr>
        <p:spPr>
          <a:xfrm>
            <a:off x="8069334" y="2691168"/>
            <a:ext cx="817491" cy="62123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0A2AD8-EF1D-BC24-5628-21F12B6C1FE9}"/>
              </a:ext>
            </a:extLst>
          </p:cNvPr>
          <p:cNvSpPr/>
          <p:nvPr/>
        </p:nvSpPr>
        <p:spPr>
          <a:xfrm>
            <a:off x="8993281" y="2700692"/>
            <a:ext cx="238124" cy="60218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369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68</cp:revision>
  <dcterms:created xsi:type="dcterms:W3CDTF">2022-03-28T18:43:16Z</dcterms:created>
  <dcterms:modified xsi:type="dcterms:W3CDTF">2022-08-12T00:37:25Z</dcterms:modified>
</cp:coreProperties>
</file>